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3" autoAdjust="0"/>
    <p:restoredTop sz="94660"/>
  </p:normalViewPr>
  <p:slideViewPr>
    <p:cSldViewPr snapToGrid="0">
      <p:cViewPr varScale="1">
        <p:scale>
          <a:sx n="80" d="100"/>
          <a:sy n="80" d="100"/>
        </p:scale>
        <p:origin x="2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24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2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1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2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52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71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4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5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12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6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28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DACF2-E16C-4B28-A5FC-25CA4EE5A1A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CCAE0-9C0F-461E-8DB4-1290EF1B8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6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04496"/>
            <a:ext cx="9144000" cy="47611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Team Inc. Financial analysis</a:t>
            </a:r>
            <a:br>
              <a:rPr lang="en-US" dirty="0"/>
            </a:br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Institution</a:t>
            </a:r>
            <a:br>
              <a:rPr lang="en-US" dirty="0"/>
            </a:br>
            <a:r>
              <a:rPr lang="en-US" dirty="0"/>
              <a:t>Date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6364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836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90952"/>
            <a:ext cx="10515600" cy="2333296"/>
          </a:xfrm>
        </p:spPr>
        <p:txBody>
          <a:bodyPr/>
          <a:lstStyle/>
          <a:p>
            <a:r>
              <a:rPr lang="en-US" dirty="0"/>
              <a:t>A brief introduction </a:t>
            </a:r>
          </a:p>
          <a:p>
            <a:r>
              <a:rPr lang="en-US" dirty="0"/>
              <a:t>Team Inc. is a service company that specializes on engineering packages. It is based in United States headquartered in Sugarland Texas. It was founded in 1973.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359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Financials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Revenues increased by a margin of 55 percent. This is a definite leverage of the company liabilities that it has to meet. </a:t>
            </a:r>
            <a:endParaRPr lang="en-US" sz="3600" dirty="0" smtClean="0"/>
          </a:p>
          <a:p>
            <a:r>
              <a:rPr lang="en-US" sz="3600" dirty="0" smtClean="0"/>
              <a:t>Markets </a:t>
            </a:r>
            <a:r>
              <a:rPr lang="en-US" sz="3600" dirty="0"/>
              <a:t>cap increased significantly because of increased company operations. </a:t>
            </a:r>
            <a:endParaRPr lang="en-US" sz="3600" dirty="0" smtClean="0"/>
          </a:p>
          <a:p>
            <a:r>
              <a:rPr lang="en-US" sz="3600" dirty="0" smtClean="0"/>
              <a:t>Net </a:t>
            </a:r>
            <a:r>
              <a:rPr lang="en-US" sz="3600" dirty="0"/>
              <a:t>loss decreased significantly from the previous year’s value to 17.8 million USD. The consolidated adjusted EBITDA increased by 58 percent to 9.9 million USD value. </a:t>
            </a:r>
          </a:p>
        </p:txBody>
      </p:sp>
    </p:spTree>
    <p:extLst>
      <p:ext uri="{BB962C8B-B14F-4D97-AF65-F5344CB8AC3E}">
        <p14:creationId xmlns:p14="http://schemas.microsoft.com/office/powerpoint/2010/main" val="1523713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Mechanical service that the company offered adjusted the EBITDA to 12.3 million USD increasing by 138 percent. </a:t>
            </a:r>
          </a:p>
          <a:p>
            <a:r>
              <a:rPr lang="en-US" dirty="0" smtClean="0"/>
              <a:t>Cash flow from operations, as a result, boomed from 2.2 million USD to 4.7 million USD. </a:t>
            </a:r>
          </a:p>
          <a:p>
            <a:r>
              <a:rPr lang="en-US" dirty="0" smtClean="0"/>
              <a:t>Free cash flow of the company was at a par value of 9.9 million USD. This is a brief summary of the company financials of the stated year.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77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33297"/>
            <a:ext cx="10515600" cy="2238703"/>
          </a:xfrm>
        </p:spPr>
        <p:txBody>
          <a:bodyPr/>
          <a:lstStyle/>
          <a:p>
            <a:r>
              <a:rPr lang="en-US" sz="3200" dirty="0"/>
              <a:t>Team, Inc. Reports Third Quarter 2018 Results | Team, Inc. (2019). Retrieved from https://investor.teaminc.com/news-releases/news-release-details/team-inc-reports-third-quarter-2018-results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501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 Team Inc. Financial analysis Name Institution Date </vt:lpstr>
      <vt:lpstr>Introduction </vt:lpstr>
      <vt:lpstr>Summary of Financials </vt:lpstr>
      <vt:lpstr>Cont.</vt:lpstr>
      <vt:lpstr>Reference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Team Inc. Financial analysis Name Institution Date </dc:title>
  <dc:creator>James Mulwa</dc:creator>
  <cp:lastModifiedBy>James Mulwa</cp:lastModifiedBy>
  <cp:revision>1</cp:revision>
  <dcterms:created xsi:type="dcterms:W3CDTF">2019-02-28T22:13:28Z</dcterms:created>
  <dcterms:modified xsi:type="dcterms:W3CDTF">2019-02-28T22:13:42Z</dcterms:modified>
</cp:coreProperties>
</file>